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9D7849-425F-41A7-9231-959A82109615}" v="1" dt="2023-07-26T07:57:13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70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E9D7849-425F-41A7-9231-959A82109615}"/>
    <pc:docChg chg="custSel modSld">
      <pc:chgData name="Narelle Wheaton" userId="6e1b2b30-480e-4f91-806b-6735d5b9e446" providerId="ADAL" clId="{8E9D7849-425F-41A7-9231-959A82109615}" dt="2023-07-26T07:57:28.631" v="19" actId="27636"/>
      <pc:docMkLst>
        <pc:docMk/>
      </pc:docMkLst>
      <pc:sldChg chg="delSp modSp mod">
        <pc:chgData name="Narelle Wheaton" userId="6e1b2b30-480e-4f91-806b-6735d5b9e446" providerId="ADAL" clId="{8E9D7849-425F-41A7-9231-959A82109615}" dt="2023-07-26T07:57:28.631" v="19" actId="27636"/>
        <pc:sldMkLst>
          <pc:docMk/>
          <pc:sldMk cId="3613406561" sldId="256"/>
        </pc:sldMkLst>
        <pc:spChg chg="mod">
          <ac:chgData name="Narelle Wheaton" userId="6e1b2b30-480e-4f91-806b-6735d5b9e446" providerId="ADAL" clId="{8E9D7849-425F-41A7-9231-959A82109615}" dt="2023-07-26T07:57:28.631" v="19" actId="27636"/>
          <ac:spMkLst>
            <pc:docMk/>
            <pc:sldMk cId="3613406561" sldId="256"/>
            <ac:spMk id="3" creationId="{DD802B02-DD93-438D-9FC9-C6C07DC71F31}"/>
          </ac:spMkLst>
        </pc:spChg>
        <pc:spChg chg="del">
          <ac:chgData name="Narelle Wheaton" userId="6e1b2b30-480e-4f91-806b-6735d5b9e446" providerId="ADAL" clId="{8E9D7849-425F-41A7-9231-959A82109615}" dt="2023-07-26T07:57:11.688" v="0" actId="21"/>
          <ac:spMkLst>
            <pc:docMk/>
            <pc:sldMk cId="3613406561" sldId="256"/>
            <ac:spMk id="4" creationId="{8CEE14FC-BA6E-4A5B-BB02-9BA1B563D919}"/>
          </ac:spMkLst>
        </pc:spChg>
      </pc:sldChg>
      <pc:sldChg chg="addSp modSp">
        <pc:chgData name="Narelle Wheaton" userId="6e1b2b30-480e-4f91-806b-6735d5b9e446" providerId="ADAL" clId="{8E9D7849-425F-41A7-9231-959A82109615}" dt="2023-07-26T07:57:13.903" v="1"/>
        <pc:sldMkLst>
          <pc:docMk/>
          <pc:sldMk cId="3086185506" sldId="260"/>
        </pc:sldMkLst>
        <pc:spChg chg="add mod">
          <ac:chgData name="Narelle Wheaton" userId="6e1b2b30-480e-4f91-806b-6735d5b9e446" providerId="ADAL" clId="{8E9D7849-425F-41A7-9231-959A82109615}" dt="2023-07-26T07:57:13.903" v="1"/>
          <ac:spMkLst>
            <pc:docMk/>
            <pc:sldMk cId="3086185506" sldId="260"/>
            <ac:spMk id="2" creationId="{68E44CC0-C886-FFD6-0D6F-881B25F3AFC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641B76-B9EB-476D-A65C-424D398702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A09D44F-2CFD-4706-AD70-E7E9D3DD23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A6D55-D4E8-46C0-AA70-EE11BB4B4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CADB4-B761-4DCE-9857-237E7BE14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F38B17-C04F-4AE3-BF7F-ED2BF0D2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2107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70CBB-E85D-45F0-B0BB-FE6C9191E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C07C14-8B08-4090-8610-224ACAA771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6BAB3-9A56-49D9-997B-6AFDAD540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33522C-B66D-452A-B2D9-3A5521FE98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2A4315-85F9-44AF-B05E-D296AE7B4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3465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115D1D-C3C3-49E0-8333-B7B92FFEC2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F73AEA-2DE3-4A21-8BD3-10DA961D9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E87AC1-605C-447E-9296-99C3232F3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8277F7-D1E5-47FE-BDC6-CA978E56A3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B58B54-9F57-486E-81D1-ACEB7113B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5812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A6CF50-3BE1-4824-B91C-34242A7C62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60C28D-7281-43B1-89EF-8EEDEF0F0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1DA3E-FBC4-4BEE-8B74-405333B04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072880-DFD8-44D2-A9B2-D44C7EDC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06642F-E513-457E-8DD7-A4E7D7AB1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774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47345-DDAD-4E42-949D-5F2672A2D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2C5C1A-6CF3-4247-8D28-D0FB75FC9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06A399-883E-442E-BFE1-7B976561F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FE983-447C-46A4-8899-ABFA46C52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21C569-E261-433D-B5E9-4CE874CA7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5006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B75BC-3891-475F-AD39-049C770E1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0B5B0-DA1E-4BB0-8D90-CAFB372F37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E42883-11AF-4DCF-A952-AE0FCFCC8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76E481-5CC8-4918-9B4A-BF0020EF4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8B0FE9-17C4-4C37-9E75-7F59FDF9D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BBAD9D-A0F7-46F4-B39B-6C7568260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2461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CBFF5-64F8-4868-B8DB-D30E28C32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E47DF-C5B9-4BC6-AA50-73DAEEF2BB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AEA047-1A63-4BDF-ABAC-5DCDA1FCB2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C98981-E623-4481-97C7-2171F50D48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B58AD52-812C-4E6E-AAE2-FEA31C43DD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E381F7-7089-40FF-88BA-BF199D86A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8CE7891-66B4-4FF5-9383-94DE1FC0F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F590FE-767A-48B7-B9AD-15DA87D91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39388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D4FEA5-F37A-4B5B-83E2-D5E87B51F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4E09C2-85B8-47A2-84EE-FA0ECC7AA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73AD6E-FBCC-4790-BF51-A2F840306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B42847-60A3-4E16-825C-3F2B6573F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9101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69AE94-37A8-4191-8611-95A043763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AEF9EE-4039-41EB-AAC0-3F4F9782D9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54E90A-8033-42A9-BE01-DAF6D9DAD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0985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AF363-3B54-4E51-8316-C1A824D1A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9B7BD-D73D-4529-AC93-43DCB95F59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E5851AD-B538-41E1-94B0-3169A56CF6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591B43-99EF-45F3-AB76-42E04ABE37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5DDB85-CF58-47DD-BC41-77C2C8BCB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B48160-7840-4619-AA2A-22E2E1D4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4804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76148-7376-4CCD-8D8E-F1D129F87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F517BE-8490-4F29-8B39-C7786D1920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25A591-29A6-40C0-8C88-26A2F71CB7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6F6704-3EB8-4964-897E-76FD1C1DC2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4C83E6-540D-48FA-8F81-681B53AC21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0B6BAE-33C5-48C6-9FFA-0EE2B3AB9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1941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E7120E-E616-4412-B46B-2E2CC2D83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E8B64F-9220-4BD2-8456-758DEA0BB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7C17C-4FB0-4101-A76B-00547A0B06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31679B-E22C-455C-8C2A-26727703BEBC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FE1CA6-AC3A-4DA9-BB49-EEAEC7F6ED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9A5656-1FD1-4B8E-A9AB-FF5675C79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E59BE-A20A-4838-9C0E-13EBAF84061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645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D802B02-DD93-438D-9FC9-C6C07DC71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04975"/>
            <a:ext cx="9144000" cy="2957559"/>
          </a:xfrm>
        </p:spPr>
        <p:txBody>
          <a:bodyPr>
            <a:normAutofit/>
          </a:bodyPr>
          <a:lstStyle/>
          <a:p>
            <a:r>
              <a:rPr lang="en-AU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AU" sz="4000" b="0" i="0" dirty="0">
                <a:solidFill>
                  <a:schemeClr val="bg1"/>
                </a:solidFill>
                <a:effectLst/>
              </a:rPr>
              <a:t>Come, my soul, thy suit prepare,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Jesus loves to answer prayer;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He Himself has bid thee pray,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Therefore will not say thee nay.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406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D802B02-DD93-438D-9FC9-C6C07DC71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9726"/>
            <a:ext cx="9144000" cy="29527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Thou art coming to a king,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Large petitions with thee bring,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For His grace and power are such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None can ever ask too much.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76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D802B02-DD93-438D-9FC9-C6C07DC71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14476"/>
            <a:ext cx="9144000" cy="272415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With my burden I begin: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Lord, remove this load of sin;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Let Thy blood, for sinners spilt,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Set my conscience free from guilt.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244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D802B02-DD93-438D-9FC9-C6C07DC71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62101"/>
            <a:ext cx="9144000" cy="28956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Lord, I come to Thee for rest,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Take possession of my breast,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Then Thy blood bought right maintain,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And without a rival reign.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7047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D802B02-DD93-438D-9FC9-C6C07DC71F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04951"/>
            <a:ext cx="9144000" cy="2933700"/>
          </a:xfrm>
        </p:spPr>
        <p:txBody>
          <a:bodyPr>
            <a:normAutofit/>
          </a:bodyPr>
          <a:lstStyle/>
          <a:p>
            <a:r>
              <a:rPr lang="en-AU" b="0" i="0" dirty="0">
                <a:solidFill>
                  <a:schemeClr val="bg1"/>
                </a:solidFill>
                <a:effectLst/>
              </a:rPr>
              <a:t>Ver</a:t>
            </a:r>
            <a:r>
              <a:rPr lang="en-AU" dirty="0">
                <a:solidFill>
                  <a:schemeClr val="bg1"/>
                </a:solidFill>
              </a:rPr>
              <a:t>se </a:t>
            </a:r>
            <a:r>
              <a:rPr lang="en-AU" b="0" i="0" dirty="0">
                <a:solidFill>
                  <a:schemeClr val="bg1"/>
                </a:solidFill>
                <a:effectLst/>
              </a:rPr>
              <a:t>5.</a:t>
            </a:r>
            <a:br>
              <a:rPr lang="en-AU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While I am a soldier here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Let Thy love my spirit cheer;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As my guide, my guard, my friend,</a:t>
            </a:r>
            <a:br>
              <a:rPr lang="en-AU" sz="4000" dirty="0">
                <a:solidFill>
                  <a:schemeClr val="bg1"/>
                </a:solidFill>
              </a:rPr>
            </a:br>
            <a:r>
              <a:rPr lang="en-AU" sz="4000" b="0" i="0" dirty="0">
                <a:solidFill>
                  <a:schemeClr val="bg1"/>
                </a:solidFill>
                <a:effectLst/>
              </a:rPr>
              <a:t>Lead me to my journey's end.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8E44CC0-C886-FFD6-0D6F-881B25F3AFCD}"/>
              </a:ext>
            </a:extLst>
          </p:cNvPr>
          <p:cNvSpPr/>
          <p:nvPr/>
        </p:nvSpPr>
        <p:spPr>
          <a:xfrm>
            <a:off x="438150" y="5733187"/>
            <a:ext cx="6096000" cy="90024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Song # 4223043</a:t>
            </a: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John Newton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AU" sz="105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AU" sz="105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AU" sz="105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AU" sz="1050" b="0" i="1" dirty="0">
              <a:solidFill>
                <a:schemeClr val="bg1"/>
              </a:solidFill>
              <a:effectLst/>
              <a:latin typeface="akagi_probook"/>
            </a:endParaRPr>
          </a:p>
          <a:p>
            <a:r>
              <a:rPr lang="en-AU" sz="1050" b="0" i="0" dirty="0">
                <a:solidFill>
                  <a:schemeClr val="bg1"/>
                </a:solidFill>
                <a:effectLst/>
                <a:latin typeface="akagi_probook"/>
              </a:rPr>
              <a:t>CCLI Licence #</a:t>
            </a:r>
          </a:p>
        </p:txBody>
      </p:sp>
    </p:spTree>
    <p:extLst>
      <p:ext uri="{BB962C8B-B14F-4D97-AF65-F5344CB8AC3E}">
        <p14:creationId xmlns:p14="http://schemas.microsoft.com/office/powerpoint/2010/main" val="30861855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A3B8A31BF47645939CF4F77AC145BF" ma:contentTypeVersion="14" ma:contentTypeDescription="Create a new document." ma:contentTypeScope="" ma:versionID="f05a36c4ccd651975b60da834bbe3f98">
  <xsd:schema xmlns:xsd="http://www.w3.org/2001/XMLSchema" xmlns:xs="http://www.w3.org/2001/XMLSchema" xmlns:p="http://schemas.microsoft.com/office/2006/metadata/properties" xmlns:ns3="aff287b8-858f-4274-a27e-08f01ffb19cf" xmlns:ns4="db8f1ef4-9c0d-4a76-b922-c93a65534649" targetNamespace="http://schemas.microsoft.com/office/2006/metadata/properties" ma:root="true" ma:fieldsID="2e245925b6d8e4cb939dfa73d7e193e6" ns3:_="" ns4:_="">
    <xsd:import namespace="aff287b8-858f-4274-a27e-08f01ffb19cf"/>
    <xsd:import namespace="db8f1ef4-9c0d-4a76-b922-c93a6553464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OCR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f287b8-858f-4274-a27e-08f01ffb19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8f1ef4-9c0d-4a76-b922-c93a655346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9D5C572-1085-4302-AD16-8194E28B3A8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749B65B-F223-4F56-87A0-825875377B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ff287b8-858f-4274-a27e-08f01ffb19cf"/>
    <ds:schemaRef ds:uri="db8f1ef4-9c0d-4a76-b922-c93a6553464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0F6076C-872C-468F-864E-A4A2386DF04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207</Words>
  <Application>Microsoft Office PowerPoint</Application>
  <PresentationFormat>Widescreen</PresentationFormat>
  <Paragraphs>11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2022-07-14T05:48:01Z</dcterms:created>
  <dcterms:modified xsi:type="dcterms:W3CDTF">2023-07-26T07:57:29Z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0x0101000AA3B8A31BF47645939CF4F77AC145BF</vt:lpwstr>
  </property>
</Properties>
</file>